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6" d="100"/>
          <a:sy n="76" d="100"/>
        </p:scale>
        <p:origin x="5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fif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403B54-BBC9-45FD-A5F9-317C63F6D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33779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2F0A08-ECD4-442A-AF39-2819D9A05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973D73-9AD2-46CE-8280-0DF1ACA28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D22040-CA14-4CAD-B6C0-DDDED9CE7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98DB7C-0F87-48C8-AD3B-5A8D9DF7D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023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4D2EEA-81C3-41C5-B0FD-E154A61B0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1DE406-8C89-41E8-B5B5-AC3D35B53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E3BDA5-F9E8-4DD8-8602-905DA5E5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36E6A7-8CC2-4983-92A3-15955F21D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FF831C-0344-4A3A-8852-60F9ABB0A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824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53D380D-C2E8-4A4B-89E4-BB82F55AA1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651A11-2694-4E4D-BDB8-355881048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E89CFE-3284-4B1A-B7F3-D62CCF128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17CFD9-759A-46FA-9F42-6A006575C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DDA96F-31A3-4197-8F0D-CDFAC08E4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769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C8396F-7BAD-4CEB-B35C-103FFD099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8B50B2-E3C6-4385-BBB9-A09DEBCDF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A89CF3-5EDA-4B60-A494-8FA48C7D8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56B246-83EF-42A8-A8BE-C8042BF4D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71AF1D-78FB-4D10-848A-03739464F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010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67B87E-428E-4819-9E8B-99C939ADE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42A206-3730-41F5-A013-A3EE02D70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0D1C41-66EC-4491-AC37-F7F7AD5A4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969909-21F5-49D1-9DC2-46888B696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14F0AE-57F2-4E9C-AE9C-E6779D0BE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232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1128B7-5CB7-4D9F-92A7-A769DA718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72244B-3F67-4077-A6A3-C76EE1AA29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FC01E1-F756-40CF-A128-D9040FAEB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938DB7-B241-4861-8F03-BABFD473F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23885A-186A-43D2-8C47-C195EE3E2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9A3884-58DB-410F-80F6-5A6F0763A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115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5D3701-39BD-4450-90E9-D1336966B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FAE2C5-8537-48C5-894B-E39CBE218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4AA0EF-F86D-421C-B57A-CC1AC9CF4A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8FE94CD-EB60-4ED4-8A1A-C2E7F65C92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B60D52-66A0-43A6-A636-39ECEB904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75378A9-7E2A-4FF3-97EB-13B744F41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4C79ACD-46E1-422E-9F20-BB48C7574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188EE7-515E-4E48-860A-B58A0C587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450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6B3481-F537-4DF1-9A2E-60EE17C14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4725E5-577A-420A-AE15-491D2A022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B5532C-15CC-4D81-A5D8-C7E5B19C9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6529EC-4EB4-4CFB-8EF5-EFCF19456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063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8E91EB7-C032-4C1B-AE88-2BA9B982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B6029AF-3FEB-47F4-89C9-FCFC03D5C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4AA1B76-ACDB-430B-BFDF-92AA50889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4994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8AB94C-4746-4395-B82A-5678326C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955C3A-D04B-4880-85EB-558F0E3A5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A3EE4D-39BC-4108-9E3A-9A0960AEF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AC64A6-7A6F-4241-B4EE-5C58F7D9D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77CFA0-5FBC-4595-914C-D29438E0F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7D91-BDFB-4129-A81D-41D7BEF44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9500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11B407-E659-4238-9D18-96C0D734D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A3F82DB-8A16-450D-8CE4-3C32A8D8E3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609F5B-4448-4CE5-9F3A-96BF0B64C2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8FE7A9-D307-4D6C-B675-A88E6CE7E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FBCF1F-74C9-458C-8FF6-A594EF6F1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31382A-02CF-4958-8F45-2AA3D2D36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064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1A253A3-8830-4A66-B0D1-32390D0D0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97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4CEC1A-B3FB-44C8-AA47-524BE011D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7759"/>
            <a:ext cx="10515600" cy="48492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19E61-F3E8-4145-BDEF-1C7FCDE5D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813BB-8D99-4159-B5D7-ECFAC3A05881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DEAA4D-E148-4E55-8131-E04249EF0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7361B4-9E49-4276-825D-2CCD37D69D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A3774-1380-45FA-9641-0BA5E87631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601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ywah01/Chatbot-AI-Practice.gi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AD5C7-1CF1-47D2-8C26-455E913C76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4000" dirty="0"/>
              <a:t>Fantasy</a:t>
            </a:r>
            <a:r>
              <a:rPr lang="ko-KR" altLang="en-US" sz="4000" dirty="0"/>
              <a:t> </a:t>
            </a:r>
            <a:r>
              <a:rPr lang="en-US" altLang="ko-KR" sz="4000" dirty="0"/>
              <a:t>Premier</a:t>
            </a:r>
            <a:r>
              <a:rPr lang="ko-KR" altLang="en-US" sz="4000" dirty="0"/>
              <a:t> </a:t>
            </a:r>
            <a:r>
              <a:rPr lang="en-US" altLang="ko-KR" sz="4000" dirty="0"/>
              <a:t>League</a:t>
            </a:r>
            <a:r>
              <a:rPr lang="ko-KR" altLang="en-US" sz="4000" dirty="0"/>
              <a:t> </a:t>
            </a:r>
            <a:r>
              <a:rPr lang="en-US" altLang="ko-KR" sz="4000" dirty="0"/>
              <a:t>Chatbot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91EE48-38F7-4021-891A-DE014D9208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b="1" i="0" dirty="0">
                <a:solidFill>
                  <a:srgbClr val="000000"/>
                </a:solidFill>
                <a:effectLst/>
                <a:latin typeface="Inter"/>
              </a:rPr>
              <a:t>FPL Chatbot Performing Functions</a:t>
            </a:r>
            <a:endParaRPr lang="en-US" altLang="ko-KR" dirty="0"/>
          </a:p>
          <a:p>
            <a:r>
              <a:rPr lang="ko-KR" altLang="en-US" dirty="0"/>
              <a:t>팀원</a:t>
            </a:r>
            <a:r>
              <a:rPr lang="en-US" altLang="ko-KR" dirty="0"/>
              <a:t>: </a:t>
            </a:r>
            <a:r>
              <a:rPr lang="ko-KR" altLang="en-US" dirty="0" err="1"/>
              <a:t>루즈한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sz="1600" dirty="0"/>
              <a:t>AI</a:t>
            </a:r>
            <a:r>
              <a:rPr lang="ko-KR" altLang="en-US" sz="1600" dirty="0"/>
              <a:t>활용 코드개발 담당</a:t>
            </a:r>
            <a:r>
              <a:rPr lang="en-US" altLang="ko-KR" sz="1600" dirty="0"/>
              <a:t>, UI</a:t>
            </a:r>
            <a:r>
              <a:rPr lang="ko-KR" altLang="en-US" sz="1600" dirty="0"/>
              <a:t>담당</a:t>
            </a:r>
            <a:r>
              <a:rPr lang="en-US" altLang="ko-KR" sz="1600" dirty="0"/>
              <a:t>, </a:t>
            </a:r>
            <a:r>
              <a:rPr lang="ko-KR" altLang="en-US" sz="1600" dirty="0"/>
              <a:t>자료조사 및 테스트 담당</a:t>
            </a:r>
            <a:r>
              <a:rPr lang="en-US" altLang="ko-KR" sz="1600" dirty="0"/>
              <a:t>, </a:t>
            </a:r>
            <a:r>
              <a:rPr lang="ko-KR" altLang="en-US" sz="1600" dirty="0"/>
              <a:t>문서작성 및 정리 담당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 err="1"/>
              <a:t>Github</a:t>
            </a:r>
            <a:r>
              <a:rPr lang="en-US" altLang="ko-KR" sz="1600" dirty="0"/>
              <a:t>: </a:t>
            </a:r>
            <a:r>
              <a:rPr lang="en-US" altLang="ko-KR" sz="1600" dirty="0">
                <a:hlinkClick r:id="rId2"/>
              </a:rPr>
              <a:t>https://github.com/Aywah01/Chatbot-AI-Practice.git</a:t>
            </a:r>
            <a:r>
              <a:rPr lang="en-US" altLang="ko-KR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442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FECDC-F621-4C3B-AB52-F8674E56B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99796"/>
          </a:xfrm>
        </p:spPr>
        <p:txBody>
          <a:bodyPr>
            <a:normAutofit/>
          </a:bodyPr>
          <a:lstStyle/>
          <a:p>
            <a:r>
              <a:rPr lang="ko-KR" altLang="en-US" sz="2400" dirty="0" err="1"/>
              <a:t>챗봇</a:t>
            </a:r>
            <a:r>
              <a:rPr lang="ko-KR" altLang="en-US" sz="2400" dirty="0"/>
              <a:t>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A27E2C-CDE2-449C-B79F-E3B2E73C1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99796"/>
            <a:ext cx="10515600" cy="5935683"/>
          </a:xfrm>
        </p:spPr>
        <p:txBody>
          <a:bodyPr>
            <a:noAutofit/>
          </a:bodyPr>
          <a:lstStyle/>
          <a:p>
            <a:r>
              <a:rPr lang="ko-KR" altLang="en-US" sz="2000" b="1" dirty="0"/>
              <a:t>왜 개발하게 되었는지</a:t>
            </a:r>
            <a:endParaRPr lang="en-US" altLang="ko-KR" sz="2000" b="1" dirty="0"/>
          </a:p>
          <a:p>
            <a:pPr algn="l">
              <a:buFont typeface="+mj-lt"/>
              <a:buAutoNum type="arabicPeriod"/>
            </a:pPr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Fan Engagement</a:t>
            </a:r>
            <a:r>
              <a:rPr lang="en-US" altLang="ko-KR" sz="1600" b="0" i="0" dirty="0">
                <a:solidFill>
                  <a:srgbClr val="000000"/>
                </a:solidFill>
                <a:effectLst/>
              </a:rPr>
              <a:t>: Many football fans are passionate about FPL. A chatbot can enhance their experience by providing quick, accessible information about player stats, tips, and updates.</a:t>
            </a:r>
          </a:p>
          <a:p>
            <a:pPr algn="l">
              <a:buFont typeface="+mj-lt"/>
              <a:buAutoNum type="arabicPeriod"/>
            </a:pPr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24/7 Availability</a:t>
            </a:r>
            <a:r>
              <a:rPr lang="en-US" altLang="ko-KR" sz="1600" b="0" i="0" dirty="0">
                <a:solidFill>
                  <a:srgbClr val="000000"/>
                </a:solidFill>
                <a:effectLst/>
              </a:rPr>
              <a:t>: Unlike traditional resources, the chatbot is available anytime, allowing users to get instant answers to their queries without waiting.</a:t>
            </a:r>
          </a:p>
          <a:p>
            <a:pPr algn="l">
              <a:buFont typeface="+mj-lt"/>
              <a:buAutoNum type="arabicPeriod"/>
            </a:pPr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Personalized Experience</a:t>
            </a:r>
            <a:r>
              <a:rPr lang="en-US" altLang="ko-KR" sz="1600" b="0" i="0" dirty="0">
                <a:solidFill>
                  <a:srgbClr val="000000"/>
                </a:solidFill>
                <a:effectLst/>
              </a:rPr>
              <a:t>: The chatbot can provide tailored advice based on users' questions, helping them make informed decisions for their FPL teams.</a:t>
            </a:r>
          </a:p>
          <a:p>
            <a:pPr algn="l">
              <a:buFont typeface="+mj-lt"/>
              <a:buAutoNum type="arabicPeriod"/>
            </a:pPr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Education</a:t>
            </a:r>
            <a:r>
              <a:rPr lang="en-US" altLang="ko-KR" sz="1600" b="0" i="0" dirty="0">
                <a:solidFill>
                  <a:srgbClr val="000000"/>
                </a:solidFill>
                <a:effectLst/>
              </a:rPr>
              <a:t>: New players often seek guidance on how to play FPL. The chatbot can help educate them about strategies, rules, and features.</a:t>
            </a:r>
            <a:endParaRPr lang="en-US" altLang="ko-KR" sz="1600" dirty="0"/>
          </a:p>
          <a:p>
            <a:r>
              <a:rPr lang="ko-KR" altLang="en-US" sz="2000" b="1" dirty="0"/>
              <a:t>어떤 기능을 개발하였는지</a:t>
            </a:r>
            <a:endParaRPr lang="en-US" altLang="ko-KR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Natural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Language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Processing (NLP)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The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chatbot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uses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 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Ollama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Llama3.1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sophisticated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AI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model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that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understands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and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generates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human-like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.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This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allows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interpret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user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queries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and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respond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naturally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chatting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with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friend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History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Management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maintain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record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of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conversation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history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chat_history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).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This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enables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chatbot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remember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previous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interactions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and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provide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context-aware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responses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making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conversations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smoother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User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Interaction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The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chatbot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will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engage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users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through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simple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web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interface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where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they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can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type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questions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about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FPL and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receive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timely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responses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Dynamic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Responses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can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analyze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user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queries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about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player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stats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team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selection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transfers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and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other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FPL-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related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topics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responding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with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relevant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information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suggestions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Inter"/>
              </a:rPr>
              <a:t>.</a:t>
            </a:r>
          </a:p>
          <a:p>
            <a:endParaRPr lang="en-US" altLang="ko-KR" sz="1800" dirty="0"/>
          </a:p>
          <a:p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717099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BBBC28-BF61-464D-918D-A2368E212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페르소나 예시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F0243F-46F2-4E9C-A212-27D5412B7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The Casual Player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Name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 Sam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Age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 30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About Sam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 Sam loves watching football but isn't an FPL expert. He plays just to have fun with friends.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Goals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Enjoys the game and wants to compete a bit without stress.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Seeks simple tips on setting up and managing his team.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Challenges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Feels lost with all the complex stats and strategies.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Needs clear, easy advice without jargon.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400" b="1" i="0" dirty="0">
                <a:solidFill>
                  <a:srgbClr val="000000"/>
                </a:solidFill>
                <a:effectLst/>
                <a:latin typeface="Inter"/>
              </a:rPr>
              <a:t>What Sam Needs from the Chatbot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Inter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Simple explanations of FPL rules.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Inter"/>
              </a:rPr>
              <a:t>Quick tips and player suggestions that are easy to follow.</a:t>
            </a:r>
          </a:p>
          <a:p>
            <a:endParaRPr lang="en-US" altLang="ko-KR" dirty="0"/>
          </a:p>
          <a:p>
            <a:r>
              <a:rPr lang="ko-KR" altLang="en-US" dirty="0"/>
              <a:t>예시 이미지</a:t>
            </a:r>
            <a:r>
              <a:rPr lang="en-US" altLang="ko-KR" dirty="0"/>
              <a:t>(</a:t>
            </a:r>
            <a:r>
              <a:rPr lang="ko-KR" altLang="en-US" dirty="0"/>
              <a:t>얼굴 또는 </a:t>
            </a:r>
            <a:r>
              <a:rPr lang="ko-KR" altLang="en-US" dirty="0" err="1"/>
              <a:t>캐릭터이미지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6DD8B25-33EA-4CA4-A5C9-16441DCB7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600" y="2965120"/>
            <a:ext cx="3299204" cy="329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22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E3A1A1-5E10-4998-AFC7-3BBC3C162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챗봇</a:t>
            </a:r>
            <a:r>
              <a:rPr lang="ko-KR" altLang="en-US" dirty="0"/>
              <a:t> 시연장면 영상 첨부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921484-27C0-4234-9981-DBFA3E0BA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Window+G</a:t>
            </a:r>
            <a:r>
              <a:rPr lang="en-US" altLang="ko-KR" dirty="0"/>
              <a:t> </a:t>
            </a:r>
            <a:r>
              <a:rPr lang="ko-KR" altLang="en-US" dirty="0"/>
              <a:t>키 </a:t>
            </a:r>
            <a:r>
              <a:rPr lang="ko-KR" altLang="en-US" dirty="0" err="1"/>
              <a:t>입력시</a:t>
            </a:r>
            <a:r>
              <a:rPr lang="ko-KR" altLang="en-US" dirty="0"/>
              <a:t> 화면 </a:t>
            </a:r>
            <a:r>
              <a:rPr lang="ko-KR" altLang="en-US" dirty="0" err="1"/>
              <a:t>캡쳐기능을</a:t>
            </a:r>
            <a:r>
              <a:rPr lang="ko-KR" altLang="en-US"/>
              <a:t> 활용할 수 있음</a:t>
            </a:r>
          </a:p>
        </p:txBody>
      </p:sp>
      <p:pic>
        <p:nvPicPr>
          <p:cNvPr id="4" name="Fantasy Premier League Chatbot - Chrome 2024-12-10 12-16-03">
            <a:hlinkClick r:id="" action="ppaction://media"/>
            <a:extLst>
              <a:ext uri="{FF2B5EF4-FFF2-40B4-BE49-F238E27FC236}">
                <a16:creationId xmlns:a16="http://schemas.microsoft.com/office/drawing/2014/main" id="{64483950-1D7E-49F9-A6FE-9D681D448F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4700" y="2103966"/>
            <a:ext cx="8102599" cy="438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12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9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410</Words>
  <Application>Microsoft Office PowerPoint</Application>
  <PresentationFormat>와이드스크린</PresentationFormat>
  <Paragraphs>39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Inter</vt:lpstr>
      <vt:lpstr>맑은 고딕</vt:lpstr>
      <vt:lpstr>Arial</vt:lpstr>
      <vt:lpstr>Office 테마</vt:lpstr>
      <vt:lpstr>Fantasy Premier League Chatbot</vt:lpstr>
      <vt:lpstr>챗봇 소개</vt:lpstr>
      <vt:lpstr>페르소나 예시</vt:lpstr>
      <vt:lpstr>챗봇 시연장면 영상 첨부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챗봇이름</dc:title>
  <dc:creator>sunhee hwang</dc:creator>
  <cp:lastModifiedBy>217</cp:lastModifiedBy>
  <cp:revision>6</cp:revision>
  <dcterms:created xsi:type="dcterms:W3CDTF">2024-11-19T15:23:40Z</dcterms:created>
  <dcterms:modified xsi:type="dcterms:W3CDTF">2024-12-10T03:20:46Z</dcterms:modified>
</cp:coreProperties>
</file>

<file path=docProps/thumbnail.jpeg>
</file>